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embeddedFontLst>
    <p:embeddedFont>
      <p:font typeface="Roboto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-bold.fntdata"/><Relationship Id="rId10" Type="http://schemas.openxmlformats.org/officeDocument/2006/relationships/font" Target="fonts/Roboto-regular.fntdata"/><Relationship Id="rId13" Type="http://schemas.openxmlformats.org/officeDocument/2006/relationships/font" Target="fonts/Roboto-boldItalic.fntdata"/><Relationship Id="rId12" Type="http://schemas.openxmlformats.org/officeDocument/2006/relationships/font" Target="fonts/Roboto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47190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69425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226077" y="357800"/>
            <a:ext cx="2808000" cy="953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" name="Shape 4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79466"/>
            <a:ext cx="4045200" cy="12350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5 Months of Art</a:t>
            </a:r>
          </a:p>
        </p:txBody>
      </p:sp>
      <p:sp>
        <p:nvSpPr>
          <p:cNvPr id="68" name="Shape 68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By Jessica Barnes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0" y="954000"/>
            <a:ext cx="91440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Risk Taking (</a:t>
            </a:r>
            <a:r>
              <a:rPr lang="en">
                <a:solidFill>
                  <a:srgbClr val="FFFFFF"/>
                </a:solidFill>
              </a:rPr>
              <a:t>How did taking risks or challenging yourself make you a better artist this semester? Explain how with examples from your work.)</a:t>
            </a: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127925" y="1820400"/>
            <a:ext cx="4583700" cy="3138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 decided to step out of my comfort zone of sketching and work with other medias. My favorite thing to explore was the oil pastels. Because of this, I actually made a </a:t>
            </a:r>
            <a:r>
              <a:rPr lang="en"/>
              <a:t>piece</a:t>
            </a:r>
            <a:r>
              <a:rPr lang="en"/>
              <a:t> with oil pastels that ended up in the art </a:t>
            </a:r>
            <a:r>
              <a:rPr lang="en"/>
              <a:t>museum</a:t>
            </a:r>
            <a:r>
              <a:rPr lang="en"/>
              <a:t>. If I hadn’t explored the oil pastels, I would have never ended up in the art </a:t>
            </a:r>
            <a:r>
              <a:rPr lang="en"/>
              <a:t>museum</a:t>
            </a:r>
            <a:r>
              <a:rPr lang="en"/>
              <a:t>, so taking the risk worked out for me. I’ve also taken to sketching with oil pastels instead of graphite.</a:t>
            </a:r>
          </a:p>
        </p:txBody>
      </p:sp>
      <p:pic>
        <p:nvPicPr>
          <p:cNvPr descr="IMG_3489.JPG" id="75" name="Shape 75"/>
          <p:cNvPicPr preferRelativeResize="0"/>
          <p:nvPr/>
        </p:nvPicPr>
        <p:blipFill rotWithShape="1">
          <a:blip r:embed="rId3">
            <a:alphaModFix/>
          </a:blip>
          <a:srcRect b="16596" l="9430" r="7850" t="3842"/>
          <a:stretch/>
        </p:blipFill>
        <p:spPr>
          <a:xfrm>
            <a:off x="4711624" y="1887724"/>
            <a:ext cx="4368103" cy="313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-104100" y="1214550"/>
            <a:ext cx="9374100" cy="54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800"/>
              <a:t>Modeling (</a:t>
            </a:r>
            <a:r>
              <a:rPr lang="en" sz="2800">
                <a:solidFill>
                  <a:srgbClr val="FFFFFF"/>
                </a:solidFill>
              </a:rPr>
              <a:t>What was your most successful project this semester? Describe the project and your work, then explain why this particular project was successful for you.)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0" y="1591175"/>
            <a:ext cx="4798200" cy="3441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My most successful project was a </a:t>
            </a:r>
            <a:r>
              <a:rPr lang="en"/>
              <a:t>piece</a:t>
            </a:r>
            <a:r>
              <a:rPr lang="en"/>
              <a:t> called “Modeling”. It was made with oil pastels and black poster board. I sketched out my ideas on paper and then moved the sketch onto the large poster board. Then I used oil pastels to finish the image. I submitted this project to the art museum for a teen expo, and got in. Not only that, but I tied for second place for the audience choice and won prizes. So to me, it was pretty successful.</a:t>
            </a:r>
          </a:p>
        </p:txBody>
      </p:sp>
      <p:pic>
        <p:nvPicPr>
          <p:cNvPr descr="IMG_3707.JPG" id="82" name="Shape 82"/>
          <p:cNvPicPr preferRelativeResize="0"/>
          <p:nvPr/>
        </p:nvPicPr>
        <p:blipFill rotWithShape="1">
          <a:blip r:embed="rId3">
            <a:alphaModFix/>
          </a:blip>
          <a:srcRect b="14493" l="0" r="4141" t="0"/>
          <a:stretch/>
        </p:blipFill>
        <p:spPr>
          <a:xfrm>
            <a:off x="5303975" y="1719550"/>
            <a:ext cx="2773992" cy="331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-49350" y="578375"/>
            <a:ext cx="9144000" cy="1099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F3F3F3"/>
                </a:solidFill>
              </a:rPr>
              <a:t>Frida </a:t>
            </a:r>
            <a:r>
              <a:rPr lang="en" sz="3000">
                <a:solidFill>
                  <a:srgbClr val="F3F3F3"/>
                </a:solidFill>
              </a:rPr>
              <a:t>(</a:t>
            </a:r>
            <a:r>
              <a:rPr lang="en" sz="3000">
                <a:solidFill>
                  <a:srgbClr val="F3F3F3"/>
                </a:solidFill>
              </a:rPr>
              <a:t>Discuss a project where you felt you overcame obstacles. What were those obstacles and how did you work through them to solve the problems?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0" y="1603575"/>
            <a:ext cx="4600800" cy="3465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Frida was my first wire and clay doll. I had trouble with the wire </a:t>
            </a:r>
            <a:r>
              <a:rPr lang="en"/>
              <a:t>because</a:t>
            </a:r>
            <a:r>
              <a:rPr lang="en"/>
              <a:t> it would keep slipping and I would have to make it tighter and tighter without ruining the frame. Then I had to sculpt the body around the wire and make it as anatomically correct as possible. Then I had to figure out how to make the clothes and have the doll stand up. This project took a lot of improve and reference images, but the result came out pretty good.</a:t>
            </a:r>
          </a:p>
        </p:txBody>
      </p:sp>
      <p:pic>
        <p:nvPicPr>
          <p:cNvPr descr="IMG_5023.JPG"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9775" y="1755950"/>
            <a:ext cx="2361087" cy="31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THANK YOU FOR A WONDERFUL SEMESTER MS. SCHUUMAN!!!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